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sldIdLst>
    <p:sldId id="256" r:id="rId2"/>
    <p:sldId id="278" r:id="rId3"/>
    <p:sldId id="257" r:id="rId4"/>
    <p:sldId id="265" r:id="rId5"/>
    <p:sldId id="260" r:id="rId6"/>
    <p:sldId id="258" r:id="rId7"/>
    <p:sldId id="261" r:id="rId8"/>
    <p:sldId id="262" r:id="rId9"/>
    <p:sldId id="263" r:id="rId10"/>
    <p:sldId id="259" r:id="rId11"/>
    <p:sldId id="266" r:id="rId12"/>
    <p:sldId id="274" r:id="rId13"/>
    <p:sldId id="264" r:id="rId14"/>
    <p:sldId id="267" r:id="rId15"/>
    <p:sldId id="273" r:id="rId16"/>
    <p:sldId id="272" r:id="rId17"/>
    <p:sldId id="268" r:id="rId18"/>
    <p:sldId id="269" r:id="rId19"/>
    <p:sldId id="270" r:id="rId20"/>
    <p:sldId id="271" r:id="rId21"/>
    <p:sldId id="282" r:id="rId22"/>
    <p:sldId id="276" r:id="rId23"/>
    <p:sldId id="283" r:id="rId24"/>
    <p:sldId id="277" r:id="rId25"/>
    <p:sldId id="280" r:id="rId26"/>
    <p:sldId id="279" r:id="rId27"/>
    <p:sldId id="281" r:id="rId28"/>
    <p:sldId id="287" r:id="rId29"/>
    <p:sldId id="284" r:id="rId30"/>
    <p:sldId id="285" r:id="rId31"/>
    <p:sldId id="288" r:id="rId32"/>
    <p:sldId id="286" r:id="rId33"/>
  </p:sldIdLst>
  <p:sldSz cx="9144000" cy="6858000" type="screen4x3"/>
  <p:notesSz cx="9144000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000" b="1" kern="1200">
        <a:solidFill>
          <a:srgbClr val="FFFF66"/>
        </a:solidFill>
        <a:latin typeface="Lucida Handwriting" panose="03010101010101010101" pitchFamily="66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3000" b="1" kern="1200">
        <a:solidFill>
          <a:srgbClr val="FFFF66"/>
        </a:solidFill>
        <a:latin typeface="Lucida Handwriting" panose="03010101010101010101" pitchFamily="66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3000" b="1" kern="1200">
        <a:solidFill>
          <a:srgbClr val="FFFF66"/>
        </a:solidFill>
        <a:latin typeface="Lucida Handwriting" panose="03010101010101010101" pitchFamily="66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3000" b="1" kern="1200">
        <a:solidFill>
          <a:srgbClr val="FFFF66"/>
        </a:solidFill>
        <a:latin typeface="Lucida Handwriting" panose="03010101010101010101" pitchFamily="66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3000" b="1" kern="1200">
        <a:solidFill>
          <a:srgbClr val="FFFF66"/>
        </a:solidFill>
        <a:latin typeface="Lucida Handwriting" panose="03010101010101010101" pitchFamily="66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3000" b="1" kern="1200">
        <a:solidFill>
          <a:srgbClr val="FFFF66"/>
        </a:solidFill>
        <a:latin typeface="Lucida Handwriting" panose="03010101010101010101" pitchFamily="66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3000" b="1" kern="1200">
        <a:solidFill>
          <a:srgbClr val="FFFF66"/>
        </a:solidFill>
        <a:latin typeface="Lucida Handwriting" panose="03010101010101010101" pitchFamily="66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3000" b="1" kern="1200">
        <a:solidFill>
          <a:srgbClr val="FFFF66"/>
        </a:solidFill>
        <a:latin typeface="Lucida Handwriting" panose="03010101010101010101" pitchFamily="66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3000" b="1" kern="1200">
        <a:solidFill>
          <a:srgbClr val="FFFF66"/>
        </a:solidFill>
        <a:latin typeface="Lucida Handwriting" panose="03010101010101010101" pitchFamily="66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58" autoAdjust="0"/>
    <p:restoredTop sz="94744" autoAdjust="0"/>
  </p:normalViewPr>
  <p:slideViewPr>
    <p:cSldViewPr>
      <p:cViewPr varScale="1">
        <p:scale>
          <a:sx n="69" d="100"/>
          <a:sy n="69" d="100"/>
        </p:scale>
        <p:origin x="150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51AD5-6E96-4D57-864E-D00C3DF2133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749318"/>
      </p:ext>
    </p:extLst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882FE-52BB-406C-AAFE-2962F27F811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355975"/>
      </p:ext>
    </p:extLst>
  </p:cSld>
  <p:clrMapOvr>
    <a:masterClrMapping/>
  </p:clrMapOvr>
  <p:transition spd="slow" advClick="0" advTm="9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11C63-6278-4E53-A6A3-45CD50E3E91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792278"/>
      </p:ext>
    </p:extLst>
  </p:cSld>
  <p:clrMapOvr>
    <a:masterClrMapping/>
  </p:clrMapOvr>
  <p:transition spd="slow" advClick="0" advTm="9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62D5A-47B2-4685-8AA1-2219A04F990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419027"/>
      </p:ext>
    </p:extLst>
  </p:cSld>
  <p:clrMapOvr>
    <a:masterClrMapping/>
  </p:clrMapOvr>
  <p:transition spd="slow" advClick="0" advTm="9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98187-E988-4237-91BE-9AF9C4A54A8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89583"/>
      </p:ext>
    </p:extLst>
  </p:cSld>
  <p:clrMapOvr>
    <a:masterClrMapping/>
  </p:clrMapOvr>
  <p:transition spd="slow" advClick="0" advTm="9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02F4B1-FED6-466E-B2BD-5F497A9BE5E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785151"/>
      </p:ext>
    </p:extLst>
  </p:cSld>
  <p:clrMapOvr>
    <a:masterClrMapping/>
  </p:clrMapOvr>
  <p:transition spd="slow" advClick="0" advTm="9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0C718-A109-4DD5-BEC1-93D2D96EE9E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96672"/>
      </p:ext>
    </p:extLst>
  </p:cSld>
  <p:clrMapOvr>
    <a:masterClrMapping/>
  </p:clrMapOvr>
  <p:transition spd="slow" advClick="0" advTm="9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DD475-53A2-42B3-B28A-A1D89E0C96C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407474"/>
      </p:ext>
    </p:extLst>
  </p:cSld>
  <p:clrMapOvr>
    <a:masterClrMapping/>
  </p:clrMapOvr>
  <p:transition spd="slow" advClick="0" advTm="9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1108C-DF24-4DFB-89D2-5076EE7695C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069052"/>
      </p:ext>
    </p:extLst>
  </p:cSld>
  <p:clrMapOvr>
    <a:masterClrMapping/>
  </p:clrMapOvr>
  <p:transition spd="slow" advClick="0" advTm="9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8880F-563D-47EE-9216-7727992C75E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739693"/>
      </p:ext>
    </p:extLst>
  </p:cSld>
  <p:clrMapOvr>
    <a:masterClrMapping/>
  </p:clrMapOvr>
  <p:transition spd="slow" advClick="0" advTm="9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2D188-FB68-4629-88BF-88D14297CE8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368913"/>
      </p:ext>
    </p:extLst>
  </p:cSld>
  <p:clrMapOvr>
    <a:masterClrMapping/>
  </p:clrMapOvr>
  <p:transition spd="slow" advClick="0" advTm="9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905000"/>
            <a:ext cx="82296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67C26-3A4D-44CD-9A7E-11F8A191E28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861150"/>
      </p:ext>
    </p:extLst>
  </p:cSld>
  <p:clrMapOvr>
    <a:masterClrMapping/>
  </p:clrMapOvr>
  <p:transition spd="slow" advClick="0" advTm="900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Online Image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2950D-BEB2-483C-AB49-B8027A3B006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19539"/>
      </p:ext>
    </p:extLst>
  </p:cSld>
  <p:clrMapOvr>
    <a:masterClrMapping/>
  </p:clrMapOvr>
  <p:transition spd="slow" advClick="0" advTm="9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47BF4F6-ABB1-43F2-AA84-C0A893DDF5B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29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</p:sldLayoutIdLst>
  <p:transition spd="slow" advClick="0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327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77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77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771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77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77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771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77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77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771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77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77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771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77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77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77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t-IT" sz="4000" b="1" smtClean="0">
                <a:solidFill>
                  <a:schemeClr val="tx1"/>
                </a:solidFill>
                <a:latin typeface="Arial Black" panose="020B0A04020102020204" pitchFamily="34" charset="0"/>
              </a:rPr>
              <a:t>COMPAGNIA TEATRALE VITTUONESE</a:t>
            </a:r>
            <a:endParaRPr lang="en-US" sz="4000" b="1" smtClean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2080" name="Rectangle 32"/>
          <p:cNvSpPr>
            <a:spLocks noChangeArrowheads="1"/>
          </p:cNvSpPr>
          <p:nvPr/>
        </p:nvSpPr>
        <p:spPr bwMode="auto">
          <a:xfrm>
            <a:off x="374650" y="5084763"/>
            <a:ext cx="45212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it-IT" sz="4000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rPr>
              <a:t>46 </a:t>
            </a:r>
            <a:r>
              <a:rPr lang="it-IT" sz="4000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rPr>
              <a:t>anni di storia </a:t>
            </a:r>
          </a:p>
          <a:p>
            <a:pPr algn="ctr" eaLnBrk="1" hangingPunct="1">
              <a:defRPr/>
            </a:pPr>
            <a:r>
              <a:rPr lang="it-IT" sz="4000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rPr>
              <a:t>1973 - </a:t>
            </a:r>
            <a:r>
              <a:rPr lang="it-IT" sz="4000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rPr>
              <a:t>2019</a:t>
            </a:r>
            <a:endParaRPr lang="en-US" sz="40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t-IT" sz="4000" b="1" smtClean="0">
                <a:solidFill>
                  <a:schemeClr val="tx1"/>
                </a:solidFill>
                <a:latin typeface="Arial Black" panose="020B0A04020102020204" pitchFamily="34" charset="0"/>
              </a:rPr>
              <a:t>COMPAGNIA TEATRALE VITTUONESE</a:t>
            </a:r>
            <a:endParaRPr lang="en-US" sz="4000" b="1" smtClean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2080" name="Rectangle 32"/>
          <p:cNvSpPr>
            <a:spLocks noChangeArrowheads="1"/>
          </p:cNvSpPr>
          <p:nvPr/>
        </p:nvSpPr>
        <p:spPr bwMode="auto">
          <a:xfrm>
            <a:off x="2427288" y="3500438"/>
            <a:ext cx="4289425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it-IT" sz="3200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+mj-ea"/>
                <a:cs typeface="+mj-cs"/>
              </a:rPr>
              <a:t>1973 i primi passi</a:t>
            </a:r>
            <a:endParaRPr lang="en-US" sz="32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ea typeface="+mj-ea"/>
              <a:cs typeface="+mj-cs"/>
            </a:endParaRPr>
          </a:p>
        </p:txBody>
      </p:sp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6" name="Rectangle 16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E se sum </a:t>
            </a:r>
            <a:r>
              <a:rPr lang="it-IT" sz="32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ciucch</a:t>
            </a:r>
            <a:r>
              <a:rPr lang="it-IT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 ” - 1975</a:t>
            </a:r>
            <a:endParaRPr lang="en-US" sz="32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5123" name="Picture 21" descr="Cale1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35075" y="1268413"/>
            <a:ext cx="6696075" cy="49466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358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Storie di osteria ” - 1976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6147" name="Picture 9" descr="Storie d'amore e di salame 1978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43213" y="2852738"/>
            <a:ext cx="3278187" cy="33401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6266" name="Rectangle 10"/>
          <p:cNvSpPr>
            <a:spLocks noChangeArrowheads="1"/>
          </p:cNvSpPr>
          <p:nvPr/>
        </p:nvSpPr>
        <p:spPr bwMode="auto">
          <a:xfrm>
            <a:off x="468313" y="1989138"/>
            <a:ext cx="82296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it-IT" sz="300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Storie d’amore e di salame ” - 1978</a:t>
            </a:r>
            <a:endParaRPr lang="en-US" sz="300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sp>
        <p:nvSpPr>
          <p:cNvPr id="96267" name="Rectangle 11"/>
          <p:cNvSpPr>
            <a:spLocks noChangeArrowheads="1"/>
          </p:cNvSpPr>
          <p:nvPr/>
        </p:nvSpPr>
        <p:spPr bwMode="auto">
          <a:xfrm>
            <a:off x="539750" y="1268413"/>
            <a:ext cx="82296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it-IT" sz="300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Al sciur Cosimo spisie ” - 1977</a:t>
            </a:r>
            <a:endParaRPr lang="en-US" sz="300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Il malato immaginario” - 1979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7171" name="Picture 9" descr="1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412875"/>
            <a:ext cx="7313613" cy="4679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type="title"/>
          </p:nvPr>
        </p:nvSpPr>
        <p:spPr>
          <a:xfrm>
            <a:off x="395288" y="620713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Al sciur Broeus barbuton ” - 1980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8195" name="Picture 6" descr="Teatro Vittoria 1980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773238"/>
            <a:ext cx="7805737" cy="4200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620713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2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Count down ” - 1981</a:t>
            </a:r>
            <a:endParaRPr lang="en-US" sz="32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9219" name="Picture 6" descr="Count down2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557338"/>
            <a:ext cx="6950075" cy="4679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>
          <a:xfrm>
            <a:off x="395288" y="549275"/>
            <a:ext cx="836295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Nouev febrar Santa Pulonia” - 1982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10243" name="Picture 8" descr="Cinema Vittoria3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484313"/>
            <a:ext cx="6945312" cy="46767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 noChangeArrowheads="1"/>
          </p:cNvSpPr>
          <p:nvPr>
            <p:ph type="title"/>
          </p:nvPr>
        </p:nvSpPr>
        <p:spPr>
          <a:xfrm>
            <a:off x="539750" y="476250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Stori di temp indree ” - 1984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11267" name="Picture 6" descr="Stori di temp indree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9638" y="1196975"/>
            <a:ext cx="7489825" cy="48926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Arsenico e vecchi merletti” - 1985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12291" name="Picture 6" descr="Arsenico7_Arluno 1985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46188" y="1196975"/>
            <a:ext cx="6673850" cy="4964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890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5229225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Il più felice dei  tre ” - 1987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sp>
        <p:nvSpPr>
          <p:cNvPr id="98312" name="Rectangle 8"/>
          <p:cNvSpPr>
            <a:spLocks noChangeArrowheads="1"/>
          </p:cNvSpPr>
          <p:nvPr/>
        </p:nvSpPr>
        <p:spPr bwMode="auto">
          <a:xfrm>
            <a:off x="611188" y="549275"/>
            <a:ext cx="82296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it-IT" sz="3000" smtClean="0">
                <a:solidFill>
                  <a:srgbClr val="FFFF66"/>
                </a:solidFill>
                <a:latin typeface="Lucida Handwriting" panose="03010101010101010101" pitchFamily="66" charset="0"/>
              </a:rPr>
              <a:t>“ Processo a Gesù ” - 1982</a:t>
            </a:r>
            <a:endParaRPr lang="en-US" sz="3000" smtClean="0">
              <a:solidFill>
                <a:srgbClr val="FFFF66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98314" name="Rectangle 10"/>
          <p:cNvSpPr>
            <a:spLocks noChangeArrowheads="1"/>
          </p:cNvSpPr>
          <p:nvPr/>
        </p:nvSpPr>
        <p:spPr bwMode="auto">
          <a:xfrm>
            <a:off x="539750" y="2565400"/>
            <a:ext cx="820737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it-IT" sz="3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“ </a:t>
            </a:r>
            <a:r>
              <a:rPr lang="it-IT" sz="3000" dirty="0" err="1" smtClean="0">
                <a:solidFill>
                  <a:srgbClr val="FF0000"/>
                </a:solidFill>
                <a:latin typeface="Lucida Handwriting" panose="03010101010101010101" pitchFamily="66" charset="0"/>
              </a:rPr>
              <a:t>Nouev</a:t>
            </a:r>
            <a:r>
              <a:rPr lang="it-IT" sz="3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 </a:t>
            </a:r>
            <a:r>
              <a:rPr lang="it-IT" sz="3000" dirty="0" err="1" smtClean="0">
                <a:solidFill>
                  <a:srgbClr val="FF0000"/>
                </a:solidFill>
                <a:latin typeface="Lucida Handwriting" panose="03010101010101010101" pitchFamily="66" charset="0"/>
              </a:rPr>
              <a:t>febrar</a:t>
            </a:r>
            <a:r>
              <a:rPr lang="it-IT" sz="3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 Santa </a:t>
            </a:r>
            <a:r>
              <a:rPr lang="it-IT" sz="3000" dirty="0" err="1" smtClean="0">
                <a:solidFill>
                  <a:srgbClr val="FF0000"/>
                </a:solidFill>
                <a:latin typeface="Lucida Handwriting" panose="03010101010101010101" pitchFamily="66" charset="0"/>
              </a:rPr>
              <a:t>Pulonia</a:t>
            </a:r>
            <a:r>
              <a:rPr lang="it-IT" sz="3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” </a:t>
            </a:r>
            <a:br>
              <a:rPr lang="it-IT" sz="3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</a:br>
            <a:r>
              <a:rPr lang="it-IT" sz="3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1986-1991-1994</a:t>
            </a:r>
            <a:endParaRPr lang="en-US" sz="3000" dirty="0" smtClean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</p:spTree>
  </p:cSld>
  <p:clrMapOvr>
    <a:masterClrMapping/>
  </p:clrMapOvr>
  <p:transition advClick="0" advTm="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9830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914400" y="549275"/>
            <a:ext cx="82296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it-IT" sz="3000" smtClean="0">
                <a:solidFill>
                  <a:srgbClr val="FFFF66"/>
                </a:solidFill>
                <a:latin typeface="Lucida Handwriting" panose="03010101010101010101" pitchFamily="66" charset="0"/>
              </a:rPr>
              <a:t>“ Niente da dichiarare ” - 1989</a:t>
            </a:r>
            <a:endParaRPr lang="en-US" sz="3000" smtClean="0">
              <a:solidFill>
                <a:srgbClr val="FFFF66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06502" name="Rectangle 6"/>
          <p:cNvSpPr>
            <a:spLocks noChangeArrowheads="1"/>
          </p:cNvSpPr>
          <p:nvPr/>
        </p:nvSpPr>
        <p:spPr bwMode="auto">
          <a:xfrm>
            <a:off x="323850" y="5589588"/>
            <a:ext cx="82296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it-IT" sz="3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L’ora di Kolbe ” – 1993 - 2011</a:t>
            </a:r>
            <a:endParaRPr lang="en-US" sz="3000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sp>
        <p:nvSpPr>
          <p:cNvPr id="106504" name="Rectangle 8"/>
          <p:cNvSpPr>
            <a:spLocks noChangeArrowheads="1"/>
          </p:cNvSpPr>
          <p:nvPr/>
        </p:nvSpPr>
        <p:spPr bwMode="auto">
          <a:xfrm>
            <a:off x="611188" y="3068638"/>
            <a:ext cx="82296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l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it-IT" sz="3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“ Arsenico e vecchi merletti ” - 1992</a:t>
            </a:r>
            <a:endParaRPr lang="en-US" sz="3000" dirty="0" smtClean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L’hotel del libero scambio ” - 1991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15363" name="Picture 6" descr="L'hotel del libero scambio1_1991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2663" y="1268413"/>
            <a:ext cx="7200900" cy="48974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476250"/>
            <a:ext cx="8569325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Cinq donn e un co d’ai ” – 1994-2001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16387" name="Picture 6" descr="Cinqdonn13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412875"/>
            <a:ext cx="6956425" cy="46783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28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Stori di temp indree ”</a:t>
            </a:r>
            <a:r>
              <a:rPr lang="it-IT" sz="32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 - 1996</a:t>
            </a:r>
            <a:endParaRPr lang="en-US" sz="32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17411" name="Picture 6" descr="Stori di temp indree8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412875"/>
            <a:ext cx="6942138" cy="4679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620713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Al sciur Broeus barbuton ” - 1997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18435" name="Picture 6" descr="Al sciur Bros barbuton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484313"/>
            <a:ext cx="7283450" cy="46783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La zia di Carlo ” – 1998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19459" name="Picture 6" descr="La zia di Carlo24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412875"/>
            <a:ext cx="6945312" cy="46767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Ti tas por omm ” – 2004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20483" name="Picture 6" descr="Ti tas por omm11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341438"/>
            <a:ext cx="7121525" cy="46767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549275"/>
            <a:ext cx="8435975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Nouev febrar Santa Pulonia” - 2005</a:t>
            </a:r>
            <a:endParaRPr lang="en-US" sz="3000" b="1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21507" name="Picture 8" descr="Picture 024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412875"/>
            <a:ext cx="7021512" cy="4679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Le pillole d’Ercole ” – 2007-2008</a:t>
            </a:r>
            <a:endParaRPr lang="en-US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22531" name="Picture 8" descr="Le pillole d'Ercole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412875"/>
            <a:ext cx="6237287" cy="46783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473075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Le pillole d’Ercole ” Scambio  con </a:t>
            </a:r>
            <a:r>
              <a:rPr lang="it-IT" sz="3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Contafole</a:t>
            </a:r>
            <a:r>
              <a:rPr lang="it-IT" sz="3000" b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 </a:t>
            </a: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a Camporgiano 2008</a:t>
            </a:r>
            <a:endParaRPr lang="en-US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23555" name="Segnaposto immagine online 2"/>
          <p:cNvPicPr>
            <a:picLocks noGrp="1" noChangeAspect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0750" y="1412875"/>
            <a:ext cx="7324725" cy="4883150"/>
          </a:xfrm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80400" cy="647700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Quanti fastidi </a:t>
            </a:r>
            <a:r>
              <a:rPr lang="it-IT" sz="3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sciur</a:t>
            </a: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 </a:t>
            </a:r>
            <a:r>
              <a:rPr lang="it-IT" sz="3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curaa</a:t>
            </a: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!” </a:t>
            </a:r>
            <a:b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</a:b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2010-2011</a:t>
            </a:r>
            <a:endParaRPr lang="en-US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24579" name="Online Image Placeholder 2"/>
          <p:cNvPicPr>
            <a:picLocks noGrp="1" noChangeAspect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6175" y="1700213"/>
            <a:ext cx="6923088" cy="4616450"/>
          </a:xfrm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80400" cy="647700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Quanti fastidi </a:t>
            </a:r>
            <a:r>
              <a:rPr lang="it-IT" sz="3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sciur</a:t>
            </a: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 </a:t>
            </a:r>
            <a:r>
              <a:rPr lang="it-IT" sz="3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curaa</a:t>
            </a: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!” </a:t>
            </a:r>
            <a:b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</a:b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Teatro Alfieri di Castelnuovo 2011</a:t>
            </a:r>
            <a:endParaRPr lang="en-US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25603" name="Segnaposto immagine online 4"/>
          <p:cNvPicPr>
            <a:picLocks noGrp="1" noChangeAspect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1250" y="1628775"/>
            <a:ext cx="6994525" cy="4664075"/>
          </a:xfrm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80400" cy="647700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Arsenico e vecchi merletti ” </a:t>
            </a:r>
            <a:b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</a:b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2013</a:t>
            </a:r>
            <a:endParaRPr lang="en-US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26627" name="Online Image Placeholder 6"/>
          <p:cNvPicPr>
            <a:picLocks noGrp="1" noChangeAspect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773238"/>
            <a:ext cx="8293100" cy="4319587"/>
          </a:xfrm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80400" cy="647700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Ascoltando la voce dei gelsi” </a:t>
            </a:r>
            <a:b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</a:b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2015</a:t>
            </a:r>
            <a:endParaRPr lang="en-US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27651" name="Segnaposto immagine online 2"/>
          <p:cNvPicPr>
            <a:picLocks noGrp="1" noChangeAspect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2938" y="1844675"/>
            <a:ext cx="7931150" cy="3730625"/>
          </a:xfrm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80400" cy="647700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Niente da dichiarare? ” </a:t>
            </a:r>
            <a:b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</a:b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2014-2015-2016</a:t>
            </a:r>
            <a:endParaRPr lang="en-US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28675" name="Segnaposto immagine online 6"/>
          <p:cNvPicPr>
            <a:picLocks noGrp="1" noChangeAspect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6788" y="1557338"/>
            <a:ext cx="7283450" cy="4854575"/>
          </a:xfrm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80400" cy="647700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Regalo di Natale </a:t>
            </a:r>
            <a:r>
              <a:rPr lang="it-IT" sz="3000" b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”</a:t>
            </a: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 </a:t>
            </a:r>
            <a:b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</a:b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2017-2018-2019</a:t>
            </a:r>
            <a:endParaRPr lang="en-US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29699" name="Segnaposto immagine online 6"/>
          <p:cNvPicPr>
            <a:picLocks noGrp="1" noChangeAspect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08513" y="2516188"/>
            <a:ext cx="4038600" cy="2692400"/>
          </a:xfrm>
        </p:spPr>
      </p:pic>
      <p:pic>
        <p:nvPicPr>
          <p:cNvPr id="29700" name="Immagin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62100"/>
            <a:ext cx="3708400" cy="247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938588"/>
            <a:ext cx="3816350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it-IT" sz="3600" b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“ Regalo di Natale ” </a:t>
            </a:r>
            <a:br>
              <a:rPr lang="it-IT" sz="3600" b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</a:br>
            <a:r>
              <a:rPr lang="it-IT" sz="3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scambio culturale Camporgiano 2019</a:t>
            </a:r>
            <a:endParaRPr lang="it-IT" sz="3600" dirty="0"/>
          </a:p>
        </p:txBody>
      </p:sp>
      <p:sp>
        <p:nvSpPr>
          <p:cNvPr id="30723" name="Segnaposto SmartArt 2"/>
          <p:cNvSpPr>
            <a:spLocks noGrp="1" noTextEdit="1"/>
          </p:cNvSpPr>
          <p:nvPr>
            <p:ph type="dgm" idx="1"/>
          </p:nvPr>
        </p:nvSpPr>
        <p:spPr/>
      </p:sp>
      <p:pic>
        <p:nvPicPr>
          <p:cNvPr id="3072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2060575"/>
            <a:ext cx="7721600" cy="434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80400" cy="647700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Le gite sociali</a:t>
            </a:r>
            <a:endParaRPr lang="en-US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31747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1196975"/>
            <a:ext cx="4557713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Segnaposto immagine online 7"/>
          <p:cNvPicPr>
            <a:picLocks noGrp="1" noChangeAspect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89213" y="4225925"/>
            <a:ext cx="4038600" cy="2540000"/>
          </a:xfrm>
        </p:spPr>
      </p:pic>
      <p:pic>
        <p:nvPicPr>
          <p:cNvPr id="3174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300" y="1190625"/>
            <a:ext cx="3946525" cy="304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80400" cy="647700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Le letture </a:t>
            </a:r>
            <a:endParaRPr lang="en-US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32771" name="Segnaposto immagine online 2"/>
          <p:cNvPicPr>
            <a:picLocks noGrp="1" noChangeAspect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79900" y="3502025"/>
            <a:ext cx="4468813" cy="2979738"/>
          </a:xfrm>
        </p:spPr>
      </p:pic>
      <p:pic>
        <p:nvPicPr>
          <p:cNvPr id="32772" name="Immagin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01738"/>
            <a:ext cx="1952625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913" y="1196975"/>
            <a:ext cx="4464050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Immagin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575" y="3500438"/>
            <a:ext cx="2108200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it-IT" dirty="0" smtClean="0">
                <a:solidFill>
                  <a:schemeClr val="bg2"/>
                </a:solidFill>
                <a:latin typeface="Lucida Handwriting" panose="03010101010101010101" pitchFamily="66" charset="0"/>
              </a:rPr>
              <a:t>La staffetta dei Presidenti 2019</a:t>
            </a:r>
            <a:endParaRPr lang="it-IT" dirty="0">
              <a:solidFill>
                <a:schemeClr val="bg2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48125" cy="3448050"/>
          </a:xfrm>
        </p:spPr>
        <p:txBody>
          <a:bodyPr/>
          <a:lstStyle/>
          <a:p>
            <a:pPr>
              <a:defRPr/>
            </a:pPr>
            <a:endParaRPr lang="it-IT" dirty="0"/>
          </a:p>
        </p:txBody>
      </p:sp>
      <p:pic>
        <p:nvPicPr>
          <p:cNvPr id="33796" name="Segnaposto immagine online 4"/>
          <p:cNvPicPr>
            <a:picLocks noGrp="1" noChangeAspect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6725" y="1908175"/>
            <a:ext cx="4038600" cy="3444875"/>
          </a:xfrm>
        </p:spPr>
      </p:pic>
      <p:pic>
        <p:nvPicPr>
          <p:cNvPr id="33797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905000"/>
            <a:ext cx="3033712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tangolo 8"/>
          <p:cNvSpPr/>
          <p:nvPr/>
        </p:nvSpPr>
        <p:spPr bwMode="auto">
          <a:xfrm>
            <a:off x="684213" y="5732463"/>
            <a:ext cx="4895850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799" name="Rettangolo 9"/>
          <p:cNvSpPr>
            <a:spLocks noChangeArrowheads="1"/>
          </p:cNvSpPr>
          <p:nvPr/>
        </p:nvSpPr>
        <p:spPr bwMode="auto">
          <a:xfrm>
            <a:off x="427038" y="5591175"/>
            <a:ext cx="81565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it-IT" altLang="it-IT" sz="1600">
                <a:solidFill>
                  <a:schemeClr val="bg2"/>
                </a:solidFill>
                <a:latin typeface="Arial" panose="020B0604020202020204" pitchFamily="34" charset="0"/>
              </a:rPr>
              <a:t>La </a:t>
            </a:r>
            <a:r>
              <a:rPr lang="it-IT" altLang="it-IT" sz="1600" i="1">
                <a:solidFill>
                  <a:schemeClr val="bg2"/>
                </a:solidFill>
                <a:latin typeface="Arial" panose="020B0604020202020204" pitchFamily="34" charset="0"/>
              </a:rPr>
              <a:t>Compagnia Teatrale Vittuonese</a:t>
            </a:r>
            <a:r>
              <a:rPr lang="it-IT" altLang="it-IT" sz="1600">
                <a:solidFill>
                  <a:schemeClr val="bg2"/>
                </a:solidFill>
                <a:latin typeface="Arial" panose="020B0604020202020204" pitchFamily="34" charset="0"/>
              </a:rPr>
              <a:t> ringrazia lo storico Presidente uscente Antonio Corno per la dedizione con cui ha onorato il suo ruolo in tutti questi anni e augura buon lavoro alla nuova Presidente Luciana Bersellini.</a:t>
            </a:r>
          </a:p>
        </p:txBody>
      </p:sp>
    </p:spTree>
  </p:cSld>
  <p:clrMapOvr>
    <a:masterClrMapping/>
  </p:clrMapOvr>
  <p:transition spd="slow" advClick="0" advTm="9000"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80400" cy="647700"/>
          </a:xfrm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3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Handwriting" panose="03010101010101010101" pitchFamily="66" charset="0"/>
              </a:rPr>
              <a:t>Il logo della CTV</a:t>
            </a:r>
            <a:endParaRPr lang="en-US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34819" name="Segnaposto immagine online 3"/>
          <p:cNvPicPr>
            <a:picLocks noGrp="1" noChangeAspect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87538" y="1412875"/>
            <a:ext cx="5441950" cy="4903788"/>
          </a:xfrm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an">
  <a:themeElements>
    <a:clrScheme name="Ocean 8">
      <a:dk1>
        <a:srgbClr val="000000"/>
      </a:dk1>
      <a:lt1>
        <a:srgbClr val="FFFFFF"/>
      </a:lt1>
      <a:dk2>
        <a:srgbClr val="FFBA2F"/>
      </a:dk2>
      <a:lt2>
        <a:srgbClr val="A50021"/>
      </a:lt2>
      <a:accent1>
        <a:srgbClr val="FF6600"/>
      </a:accent1>
      <a:accent2>
        <a:srgbClr val="CC6600"/>
      </a:accent2>
      <a:accent3>
        <a:srgbClr val="FFD9AD"/>
      </a:accent3>
      <a:accent4>
        <a:srgbClr val="DADADA"/>
      </a:accent4>
      <a:accent5>
        <a:srgbClr val="FFB8AA"/>
      </a:accent5>
      <a:accent6>
        <a:srgbClr val="B95C00"/>
      </a:accent6>
      <a:hlink>
        <a:srgbClr val="663300"/>
      </a:hlink>
      <a:folHlink>
        <a:srgbClr val="CC9900"/>
      </a:folHlink>
    </a:clrScheme>
    <a:fontScheme name="Ocean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folHlink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000" b="1" i="0" u="none" strike="noStrike" cap="none" normalizeH="0" baseline="0" smtClean="0">
            <a:ln>
              <a:noFill/>
            </a:ln>
            <a:solidFill>
              <a:srgbClr val="FFFF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Handwriting" panose="03010101010101010101" pitchFamily="66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folHlink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000" b="1" i="0" u="none" strike="noStrike" cap="none" normalizeH="0" baseline="0" smtClean="0">
            <a:ln>
              <a:noFill/>
            </a:ln>
            <a:solidFill>
              <a:srgbClr val="FFFF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Handwriting" panose="03010101010101010101" pitchFamily="66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459</TotalTime>
  <Words>306</Words>
  <Application>Microsoft Office PowerPoint</Application>
  <PresentationFormat>Presentazione su schermo (4:3)</PresentationFormat>
  <Paragraphs>42</Paragraphs>
  <Slides>32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32</vt:i4>
      </vt:variant>
    </vt:vector>
  </HeadingPairs>
  <TitlesOfParts>
    <vt:vector size="39" baseType="lpstr">
      <vt:lpstr>Lucida Handwriting</vt:lpstr>
      <vt:lpstr>Arial</vt:lpstr>
      <vt:lpstr>Tahoma</vt:lpstr>
      <vt:lpstr>Wingdings</vt:lpstr>
      <vt:lpstr>Calibri</vt:lpstr>
      <vt:lpstr>Arial Black</vt:lpstr>
      <vt:lpstr>Ocean</vt:lpstr>
      <vt:lpstr>COMPAGNIA TEATRALE VITTUONESE</vt:lpstr>
      <vt:lpstr>COMPAGNIA TEATRALE VITTUONESE</vt:lpstr>
      <vt:lpstr>“ E se sum ciucch ” - 1975</vt:lpstr>
      <vt:lpstr>“ Storie di osteria ” - 1976</vt:lpstr>
      <vt:lpstr>“ Il malato immaginario” - 1979</vt:lpstr>
      <vt:lpstr>“ Al sciur Broeus barbuton ” - 1980</vt:lpstr>
      <vt:lpstr>“ Count down ” - 1981</vt:lpstr>
      <vt:lpstr>“ Nouev febrar Santa Pulonia” - 1982</vt:lpstr>
      <vt:lpstr>“ Stori di temp indree ” - 1984</vt:lpstr>
      <vt:lpstr>“ Arsenico e vecchi merletti” - 1985</vt:lpstr>
      <vt:lpstr>“ Il più felice dei  tre ” - 1987</vt:lpstr>
      <vt:lpstr>Presentazione standard di PowerPoint</vt:lpstr>
      <vt:lpstr>“ L’hotel del libero scambio ” - 1991</vt:lpstr>
      <vt:lpstr>“ Cinq donn e un co d’ai ” – 1994-2001</vt:lpstr>
      <vt:lpstr>“ Stori di temp indree ” - 1996</vt:lpstr>
      <vt:lpstr>“ Al sciur Broeus barbuton ” - 1997</vt:lpstr>
      <vt:lpstr>“ La zia di Carlo ” – 1998</vt:lpstr>
      <vt:lpstr>“ Ti tas por omm ” – 2004</vt:lpstr>
      <vt:lpstr>“ Nouev febrar Santa Pulonia” - 2005</vt:lpstr>
      <vt:lpstr>“ Le pillole d’Ercole ” – 2007-2008</vt:lpstr>
      <vt:lpstr>“ Le pillole d’Ercole ” Scambio  con Contafole a Camporgiano 2008</vt:lpstr>
      <vt:lpstr>“ Quanti fastidi sciur curaa!”  2010-2011</vt:lpstr>
      <vt:lpstr>“ Quanti fastidi sciur curaa!”  Teatro Alfieri di Castelnuovo 2011</vt:lpstr>
      <vt:lpstr>“ Arsenico e vecchi merletti ”  2013</vt:lpstr>
      <vt:lpstr>“ Ascoltando la voce dei gelsi”  2015</vt:lpstr>
      <vt:lpstr>“ Niente da dichiarare? ”  2014-2015-2016</vt:lpstr>
      <vt:lpstr>“ Regalo di Natale ”  2017-2018-2019</vt:lpstr>
      <vt:lpstr>“ Regalo di Natale ”  scambio culturale Camporgiano 2019</vt:lpstr>
      <vt:lpstr>Le gite sociali</vt:lpstr>
      <vt:lpstr>Le letture </vt:lpstr>
      <vt:lpstr>La staffetta dei Presidenti 2019</vt:lpstr>
      <vt:lpstr>Il logo della CTV</vt:lpstr>
    </vt:vector>
  </TitlesOfParts>
  <Company>ABB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CULENDARIO 2008</dc:title>
  <dc:creator>Elvio Carnaghi</dc:creator>
  <cp:lastModifiedBy>elvio.carnaghi@outlook.com</cp:lastModifiedBy>
  <cp:revision>198</cp:revision>
  <dcterms:created xsi:type="dcterms:W3CDTF">2007-09-28T08:24:30Z</dcterms:created>
  <dcterms:modified xsi:type="dcterms:W3CDTF">2020-01-04T12:41:28Z</dcterms:modified>
</cp:coreProperties>
</file>